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1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89299" y="1525019"/>
            <a:ext cx="10656174" cy="7641773"/>
          </a:xfrm>
          <a:prstGeom prst="rect">
            <a:avLst/>
          </a:pr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039ADBEC-7C28-3946-B1B4-8DDC65656DA2}"/>
              </a:ext>
            </a:extLst>
          </p:cNvPr>
          <p:cNvSpPr/>
          <p:nvPr/>
        </p:nvSpPr>
        <p:spPr>
          <a:xfrm>
            <a:off x="1481526" y="1876178"/>
            <a:ext cx="365997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fr-FR" sz="32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Une offre claire :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03925372-8698-AE47-A5A4-EB3B8AFFA43F}"/>
              </a:ext>
            </a:extLst>
          </p:cNvPr>
          <p:cNvSpPr txBox="1"/>
          <p:nvPr/>
        </p:nvSpPr>
        <p:spPr>
          <a:xfrm>
            <a:off x="226095" y="5912944"/>
            <a:ext cx="71669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/>
              <a:t>Livraison garantie à la date de votre choix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Tous les transports à notre charge</a:t>
            </a:r>
          </a:p>
          <a:p>
            <a:r>
              <a:rPr lang="fr-FR" sz="2400" dirty="0"/>
              <a:t>-    Réassort sur mesure sous 24/48h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Fin d’OP : </a:t>
            </a:r>
            <a:r>
              <a:rPr lang="fr-FR" sz="2000" dirty="0">
                <a:latin typeface="Segoe Print" panose="02000800000000000000" pitchFamily="2" charset="0"/>
              </a:rPr>
              <a:t>quand vous le décidez</a:t>
            </a:r>
            <a:r>
              <a:rPr lang="fr-FR" sz="2400" dirty="0"/>
              <a:t>, maxi le 15 mars 22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Tous nos produits sont étiquetés Prix Public+ EAN13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Montage Portant facile 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A99E5-C793-8D4A-8722-74800C5BEC68}"/>
              </a:ext>
            </a:extLst>
          </p:cNvPr>
          <p:cNvSpPr/>
          <p:nvPr/>
        </p:nvSpPr>
        <p:spPr>
          <a:xfrm>
            <a:off x="1048880" y="5197222"/>
            <a:ext cx="5208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 fonctionnement simple :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3BD68DA-3846-A344-97D4-566BB6189D1D}"/>
              </a:ext>
            </a:extLst>
          </p:cNvPr>
          <p:cNvSpPr txBox="1"/>
          <p:nvPr/>
        </p:nvSpPr>
        <p:spPr>
          <a:xfrm>
            <a:off x="386288" y="4295922"/>
            <a:ext cx="7006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Segoe Print" panose="02000800000000000000" pitchFamily="2" charset="0"/>
              </a:rPr>
              <a:t>Facturation en fin d’opération                                       </a:t>
            </a:r>
            <a:r>
              <a:rPr lang="fr-FR" sz="2000" dirty="0">
                <a:latin typeface="Segoe Print" panose="02000800000000000000" pitchFamily="2" charset="0"/>
              </a:rPr>
              <a:t>(au moment du retour)</a:t>
            </a:r>
            <a:endParaRPr lang="fr-FR" sz="2800" b="1" dirty="0">
              <a:latin typeface="Segoe Print" panose="020008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6AEDBFB-C410-9043-8230-D39E6685E170}"/>
              </a:ext>
            </a:extLst>
          </p:cNvPr>
          <p:cNvSpPr txBox="1"/>
          <p:nvPr/>
        </p:nvSpPr>
        <p:spPr>
          <a:xfrm>
            <a:off x="568711" y="164878"/>
            <a:ext cx="62953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>
                <a:latin typeface="Segoe Print" panose="02000800000000000000" pitchFamily="2" charset="0"/>
              </a:rPr>
              <a:t>Offre avec reprise de</a:t>
            </a:r>
          </a:p>
          <a:p>
            <a:pPr algn="ctr"/>
            <a:r>
              <a:rPr lang="fr-FR" sz="4000" dirty="0">
                <a:latin typeface="Segoe Print" panose="02000800000000000000" pitchFamily="2" charset="0"/>
              </a:rPr>
              <a:t> </a:t>
            </a:r>
            <a:r>
              <a:rPr lang="fr-FR" sz="4400" dirty="0">
                <a:latin typeface="Segoe Print" panose="02000800000000000000" pitchFamily="2" charset="0"/>
              </a:rPr>
              <a:t>100% </a:t>
            </a:r>
            <a:r>
              <a:rPr lang="fr-FR" sz="4000" dirty="0">
                <a:latin typeface="Segoe Print" panose="02000800000000000000" pitchFamily="2" charset="0"/>
              </a:rPr>
              <a:t>de vos invendus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1D5ADF-6405-EB42-9F75-04F9F23C8D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711" y="1656585"/>
            <a:ext cx="646975" cy="848492"/>
          </a:xfrm>
          <a:prstGeom prst="rect">
            <a:avLst/>
          </a:prstGeom>
        </p:spPr>
      </p:pic>
      <p:sp>
        <p:nvSpPr>
          <p:cNvPr id="18" name="ZoneTexte 1">
            <a:extLst>
              <a:ext uri="{FF2B5EF4-FFF2-40B4-BE49-F238E27FC236}">
                <a16:creationId xmlns:a16="http://schemas.microsoft.com/office/drawing/2014/main" id="{0BD0FC6B-6586-A84D-B5DA-B83879CAA740}"/>
              </a:ext>
            </a:extLst>
          </p:cNvPr>
          <p:cNvSpPr txBox="1"/>
          <p:nvPr/>
        </p:nvSpPr>
        <p:spPr>
          <a:xfrm>
            <a:off x="103461" y="2463816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1</a:t>
            </a:r>
            <a:r>
              <a:rPr lang="fr-FR" sz="3600" dirty="0">
                <a:latin typeface="Segoe Print" panose="02000800000000000000" pitchFamily="2" charset="0"/>
              </a:rPr>
              <a:t>,7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Cozi sweat Plaid et</a:t>
            </a:r>
          </a:p>
        </p:txBody>
      </p:sp>
      <p:sp>
        <p:nvSpPr>
          <p:cNvPr id="19" name="ZoneTexte 2">
            <a:extLst>
              <a:ext uri="{FF2B5EF4-FFF2-40B4-BE49-F238E27FC236}">
                <a16:creationId xmlns:a16="http://schemas.microsoft.com/office/drawing/2014/main" id="{84D565FE-E4DB-0044-A79F-9C09305D1123}"/>
              </a:ext>
            </a:extLst>
          </p:cNvPr>
          <p:cNvSpPr txBox="1"/>
          <p:nvPr/>
        </p:nvSpPr>
        <p:spPr>
          <a:xfrm>
            <a:off x="104548" y="2909499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              Poncho-Cape </a:t>
            </a:r>
          </a:p>
        </p:txBody>
      </p:sp>
      <p:sp>
        <p:nvSpPr>
          <p:cNvPr id="20" name="ZoneTexte 3">
            <a:extLst>
              <a:ext uri="{FF2B5EF4-FFF2-40B4-BE49-F238E27FC236}">
                <a16:creationId xmlns:a16="http://schemas.microsoft.com/office/drawing/2014/main" id="{0C50A966-EDBA-C44C-BD6B-EC67133D1D23}"/>
              </a:ext>
            </a:extLst>
          </p:cNvPr>
          <p:cNvSpPr txBox="1"/>
          <p:nvPr/>
        </p:nvSpPr>
        <p:spPr>
          <a:xfrm>
            <a:off x="80810" y="3404169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2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tous les autres produits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F56237-A938-0044-8829-79FA5AE6CA4D}"/>
              </a:ext>
            </a:extLst>
          </p:cNvPr>
          <p:cNvSpPr/>
          <p:nvPr/>
        </p:nvSpPr>
        <p:spPr>
          <a:xfrm>
            <a:off x="1734392" y="8650265"/>
            <a:ext cx="2786340" cy="17543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endParaRPr lang="fr-FR" dirty="0"/>
          </a:p>
          <a:p>
            <a:r>
              <a:rPr lang="fr-FR" dirty="0"/>
              <a:t>Jonathan :    06 07 13 07 98</a:t>
            </a:r>
          </a:p>
          <a:p>
            <a:r>
              <a:rPr lang="fr-FR" dirty="0"/>
              <a:t>Anthony :     06 83 54 18 78</a:t>
            </a:r>
          </a:p>
          <a:p>
            <a:r>
              <a:rPr lang="fr-FR" dirty="0"/>
              <a:t>Morgane :    06 72 23 91 71</a:t>
            </a:r>
          </a:p>
          <a:p>
            <a:r>
              <a:rPr lang="fr-FR" dirty="0"/>
              <a:t>Clémentine: 07 88 56 91 77</a:t>
            </a:r>
          </a:p>
          <a:p>
            <a:r>
              <a:rPr lang="fr-FR" dirty="0"/>
              <a:t>Julie:             06 23 51 02 36</a:t>
            </a:r>
          </a:p>
        </p:txBody>
      </p:sp>
      <p:sp>
        <p:nvSpPr>
          <p:cNvPr id="22" name="ZoneTexte 8">
            <a:extLst>
              <a:ext uri="{FF2B5EF4-FFF2-40B4-BE49-F238E27FC236}">
                <a16:creationId xmlns:a16="http://schemas.microsoft.com/office/drawing/2014/main" id="{23A1F2F8-415A-A94A-AF51-460BF80C6252}"/>
              </a:ext>
            </a:extLst>
          </p:cNvPr>
          <p:cNvSpPr txBox="1"/>
          <p:nvPr/>
        </p:nvSpPr>
        <p:spPr>
          <a:xfrm>
            <a:off x="337014" y="9485343"/>
            <a:ext cx="122501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sz="1600" dirty="0">
                <a:latin typeface="Segoe Print" panose="02000800000000000000" pitchFamily="2" charset="0"/>
              </a:rPr>
              <a:t>Contacts :</a:t>
            </a:r>
            <a:endParaRPr lang="fr-FR" sz="1200" dirty="0">
              <a:latin typeface="Segoe Print" panose="02000800000000000000" pitchFamily="2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F667265-225A-3243-9246-D933C0A75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7426" y="8612457"/>
            <a:ext cx="868151" cy="106911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78639C3-1B4B-2A4A-8BA7-935CD51552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3120" y="9116324"/>
            <a:ext cx="1569779" cy="469087"/>
          </a:xfrm>
          <a:prstGeom prst="rect">
            <a:avLst/>
          </a:pr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1569779"/>
                      <a:gd name="connsiteY0" fmla="*/ 0 h 469087"/>
                      <a:gd name="connsiteX1" fmla="*/ 507562 w 1569779"/>
                      <a:gd name="connsiteY1" fmla="*/ 0 h 469087"/>
                      <a:gd name="connsiteX2" fmla="*/ 1030822 w 1569779"/>
                      <a:gd name="connsiteY2" fmla="*/ 0 h 469087"/>
                      <a:gd name="connsiteX3" fmla="*/ 1569779 w 1569779"/>
                      <a:gd name="connsiteY3" fmla="*/ 0 h 469087"/>
                      <a:gd name="connsiteX4" fmla="*/ 1569779 w 1569779"/>
                      <a:gd name="connsiteY4" fmla="*/ 469087 h 469087"/>
                      <a:gd name="connsiteX5" fmla="*/ 1062217 w 1569779"/>
                      <a:gd name="connsiteY5" fmla="*/ 469087 h 469087"/>
                      <a:gd name="connsiteX6" fmla="*/ 507562 w 1569779"/>
                      <a:gd name="connsiteY6" fmla="*/ 469087 h 469087"/>
                      <a:gd name="connsiteX7" fmla="*/ 0 w 1569779"/>
                      <a:gd name="connsiteY7" fmla="*/ 469087 h 469087"/>
                      <a:gd name="connsiteX8" fmla="*/ 0 w 1569779"/>
                      <a:gd name="connsiteY8" fmla="*/ 0 h 469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69779" h="469087" fill="none" extrusionOk="0">
                        <a:moveTo>
                          <a:pt x="0" y="0"/>
                        </a:moveTo>
                        <a:cubicBezTo>
                          <a:pt x="136944" y="-53232"/>
                          <a:pt x="258707" y="34808"/>
                          <a:pt x="507562" y="0"/>
                        </a:cubicBezTo>
                        <a:cubicBezTo>
                          <a:pt x="756417" y="-34808"/>
                          <a:pt x="811259" y="24094"/>
                          <a:pt x="1030822" y="0"/>
                        </a:cubicBezTo>
                        <a:cubicBezTo>
                          <a:pt x="1250385" y="-24094"/>
                          <a:pt x="1390926" y="37796"/>
                          <a:pt x="1569779" y="0"/>
                        </a:cubicBezTo>
                        <a:cubicBezTo>
                          <a:pt x="1602037" y="165857"/>
                          <a:pt x="1517062" y="370911"/>
                          <a:pt x="1569779" y="469087"/>
                        </a:cubicBezTo>
                        <a:cubicBezTo>
                          <a:pt x="1425192" y="523303"/>
                          <a:pt x="1206818" y="462854"/>
                          <a:pt x="1062217" y="469087"/>
                        </a:cubicBezTo>
                        <a:cubicBezTo>
                          <a:pt x="917616" y="475320"/>
                          <a:pt x="734519" y="452101"/>
                          <a:pt x="507562" y="469087"/>
                        </a:cubicBezTo>
                        <a:cubicBezTo>
                          <a:pt x="280606" y="486073"/>
                          <a:pt x="157722" y="461710"/>
                          <a:pt x="0" y="469087"/>
                        </a:cubicBezTo>
                        <a:cubicBezTo>
                          <a:pt x="-3352" y="289862"/>
                          <a:pt x="24422" y="194529"/>
                          <a:pt x="0" y="0"/>
                        </a:cubicBezTo>
                        <a:close/>
                      </a:path>
                      <a:path w="1569779" h="469087" stroke="0" extrusionOk="0">
                        <a:moveTo>
                          <a:pt x="0" y="0"/>
                        </a:moveTo>
                        <a:cubicBezTo>
                          <a:pt x="214700" y="-1918"/>
                          <a:pt x="275433" y="23502"/>
                          <a:pt x="491864" y="0"/>
                        </a:cubicBezTo>
                        <a:cubicBezTo>
                          <a:pt x="708295" y="-23502"/>
                          <a:pt x="819616" y="46086"/>
                          <a:pt x="968030" y="0"/>
                        </a:cubicBezTo>
                        <a:cubicBezTo>
                          <a:pt x="1116444" y="-46086"/>
                          <a:pt x="1394820" y="35496"/>
                          <a:pt x="1569779" y="0"/>
                        </a:cubicBezTo>
                        <a:cubicBezTo>
                          <a:pt x="1586695" y="205239"/>
                          <a:pt x="1542917" y="363301"/>
                          <a:pt x="1569779" y="469087"/>
                        </a:cubicBezTo>
                        <a:cubicBezTo>
                          <a:pt x="1349714" y="521166"/>
                          <a:pt x="1297819" y="429744"/>
                          <a:pt x="1062217" y="469087"/>
                        </a:cubicBezTo>
                        <a:cubicBezTo>
                          <a:pt x="826615" y="508430"/>
                          <a:pt x="814968" y="410479"/>
                          <a:pt x="570353" y="469087"/>
                        </a:cubicBezTo>
                        <a:cubicBezTo>
                          <a:pt x="325738" y="527695"/>
                          <a:pt x="239934" y="457801"/>
                          <a:pt x="0" y="469087"/>
                        </a:cubicBezTo>
                        <a:cubicBezTo>
                          <a:pt x="-37249" y="263533"/>
                          <a:pt x="40087" y="15838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26" name="ZoneTexte 3">
            <a:extLst>
              <a:ext uri="{FF2B5EF4-FFF2-40B4-BE49-F238E27FC236}">
                <a16:creationId xmlns:a16="http://schemas.microsoft.com/office/drawing/2014/main" id="{4C2851E6-2A09-B440-A64D-221196245D7F}"/>
              </a:ext>
            </a:extLst>
          </p:cNvPr>
          <p:cNvSpPr txBox="1"/>
          <p:nvPr/>
        </p:nvSpPr>
        <p:spPr>
          <a:xfrm>
            <a:off x="4294634" y="9804094"/>
            <a:ext cx="3441865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kern="1200" dirty="0">
                <a:solidFill>
                  <a:schemeClr val="accent1"/>
                </a:solidFill>
                <a:latin typeface="Papyrus"/>
                <a:cs typeface="Papyrus"/>
              </a:rPr>
              <a:t>L.DISTRIBUTION  SARL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24481</TotalTime>
  <Words>134</Words>
  <Application>Microsoft Macintosh PowerPoint</Application>
  <PresentationFormat>Personnalisé</PresentationFormat>
  <Paragraphs>24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Papyrus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73</cp:revision>
  <cp:lastPrinted>2021-07-17T10:57:07Z</cp:lastPrinted>
  <dcterms:created xsi:type="dcterms:W3CDTF">2020-12-28T13:37:36Z</dcterms:created>
  <dcterms:modified xsi:type="dcterms:W3CDTF">2021-07-17T11:11:22Z</dcterms:modified>
</cp:coreProperties>
</file>